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63"/>
    <a:srgbClr val="9BFFCF"/>
    <a:srgbClr val="9FFFD1"/>
    <a:srgbClr val="FFFFFF"/>
    <a:srgbClr val="DB5DFF"/>
    <a:srgbClr val="9EF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A2628-E03B-42F2-8A8A-D7C64901B502}" v="348" dt="2024-01-26T18:31:2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" userId="77d628b9-da08-49f8-8c63-ded3aa8f3775" providerId="ADAL" clId="{F59A2628-E03B-42F2-8A8A-D7C64901B502}"/>
    <pc:docChg chg="undo custSel modSld">
      <pc:chgData name="federico" userId="77d628b9-da08-49f8-8c63-ded3aa8f3775" providerId="ADAL" clId="{F59A2628-E03B-42F2-8A8A-D7C64901B502}" dt="2024-01-26T18:36:48.805" v="424" actId="1076"/>
      <pc:docMkLst>
        <pc:docMk/>
      </pc:docMkLst>
      <pc:sldChg chg="modSp mod setBg">
        <pc:chgData name="federico" userId="77d628b9-da08-49f8-8c63-ded3aa8f3775" providerId="ADAL" clId="{F59A2628-E03B-42F2-8A8A-D7C64901B502}" dt="2024-01-26T18:36:48.805" v="424" actId="1076"/>
        <pc:sldMkLst>
          <pc:docMk/>
          <pc:sldMk cId="305316595" sldId="256"/>
        </pc:sldMkLst>
        <pc:spChg chg="mod">
          <ac:chgData name="federico" userId="77d628b9-da08-49f8-8c63-ded3aa8f3775" providerId="ADAL" clId="{F59A2628-E03B-42F2-8A8A-D7C64901B502}" dt="2024-01-26T18:36:30.009" v="422" actId="1076"/>
          <ac:spMkLst>
            <pc:docMk/>
            <pc:sldMk cId="305316595" sldId="256"/>
            <ac:spMk id="28" creationId="{9125E62A-3E0D-55E4-BADE-3BAB311C397B}"/>
          </ac:spMkLst>
        </pc:spChg>
        <pc:picChg chg="mod">
          <ac:chgData name="federico" userId="77d628b9-da08-49f8-8c63-ded3aa8f3775" providerId="ADAL" clId="{F59A2628-E03B-42F2-8A8A-D7C64901B502}" dt="2024-01-26T18:32:56.363" v="362" actId="1076"/>
          <ac:picMkLst>
            <pc:docMk/>
            <pc:sldMk cId="305316595" sldId="256"/>
            <ac:picMk id="17" creationId="{E5E14ADA-D26D-078D-80E4-CAE41A128052}"/>
          </ac:picMkLst>
        </pc:picChg>
        <pc:picChg chg="mod">
          <ac:chgData name="federico" userId="77d628b9-da08-49f8-8c63-ded3aa8f3775" providerId="ADAL" clId="{F59A2628-E03B-42F2-8A8A-D7C64901B502}" dt="2024-01-26T18:32:53.348" v="361" actId="14100"/>
          <ac:picMkLst>
            <pc:docMk/>
            <pc:sldMk cId="305316595" sldId="256"/>
            <ac:picMk id="19" creationId="{8136A881-039D-AEDD-54F6-D2D4285C3EC0}"/>
          </ac:picMkLst>
        </pc:picChg>
        <pc:picChg chg="mod">
          <ac:chgData name="federico" userId="77d628b9-da08-49f8-8c63-ded3aa8f3775" providerId="ADAL" clId="{F59A2628-E03B-42F2-8A8A-D7C64901B502}" dt="2024-01-26T18:33:03.129" v="364" actId="14100"/>
          <ac:picMkLst>
            <pc:docMk/>
            <pc:sldMk cId="305316595" sldId="256"/>
            <ac:picMk id="21" creationId="{F5B184E1-90B9-9E39-1528-700BA6EA4228}"/>
          </ac:picMkLst>
        </pc:picChg>
        <pc:picChg chg="mod">
          <ac:chgData name="federico" userId="77d628b9-da08-49f8-8c63-ded3aa8f3775" providerId="ADAL" clId="{F59A2628-E03B-42F2-8A8A-D7C64901B502}" dt="2024-01-26T18:33:52.682" v="382" actId="14100"/>
          <ac:picMkLst>
            <pc:docMk/>
            <pc:sldMk cId="305316595" sldId="256"/>
            <ac:picMk id="23" creationId="{D18150F1-9AB2-732B-64E1-98A625CBFEBC}"/>
          </ac:picMkLst>
        </pc:picChg>
        <pc:picChg chg="mod">
          <ac:chgData name="federico" userId="77d628b9-da08-49f8-8c63-ded3aa8f3775" providerId="ADAL" clId="{F59A2628-E03B-42F2-8A8A-D7C64901B502}" dt="2024-01-26T18:34:08.618" v="389" actId="1076"/>
          <ac:picMkLst>
            <pc:docMk/>
            <pc:sldMk cId="305316595" sldId="256"/>
            <ac:picMk id="25" creationId="{01CD8D4A-407B-05FC-A40E-65DE1CE66223}"/>
          </ac:picMkLst>
        </pc:picChg>
        <pc:picChg chg="mod">
          <ac:chgData name="federico" userId="77d628b9-da08-49f8-8c63-ded3aa8f3775" providerId="ADAL" clId="{F59A2628-E03B-42F2-8A8A-D7C64901B502}" dt="2024-01-26T18:34:18.555" v="394" actId="1076"/>
          <ac:picMkLst>
            <pc:docMk/>
            <pc:sldMk cId="305316595" sldId="256"/>
            <ac:picMk id="27" creationId="{FC78F304-4077-BD9C-6552-15A368BB28B4}"/>
          </ac:picMkLst>
        </pc:picChg>
        <pc:picChg chg="mod">
          <ac:chgData name="federico" userId="77d628b9-da08-49f8-8c63-ded3aa8f3775" providerId="ADAL" clId="{F59A2628-E03B-42F2-8A8A-D7C64901B502}" dt="2024-01-26T18:36:48.805" v="424" actId="1076"/>
          <ac:picMkLst>
            <pc:docMk/>
            <pc:sldMk cId="305316595" sldId="256"/>
            <ac:picMk id="33" creationId="{6F77CF1A-BE22-D563-A553-320E254678F6}"/>
          </ac:picMkLst>
        </pc:picChg>
        <pc:picChg chg="mod">
          <ac:chgData name="federico" userId="77d628b9-da08-49f8-8c63-ded3aa8f3775" providerId="ADAL" clId="{F59A2628-E03B-42F2-8A8A-D7C64901B502}" dt="2024-01-26T18:36:44.852" v="423" actId="1076"/>
          <ac:picMkLst>
            <pc:docMk/>
            <pc:sldMk cId="305316595" sldId="256"/>
            <ac:picMk id="35" creationId="{EB6236B3-7CDD-A928-50CD-ED67D49894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0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6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8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0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36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57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9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9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78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09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1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3A0C-AEE5-414F-A747-A3892B833420}" type="datetimeFigureOut">
              <a:rPr lang="it-IT" smtClean="0"/>
              <a:t>26/01/2024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14CC-FCEC-40FE-818F-9AD50910C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0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DB5DFF"/>
            </a:gs>
            <a:gs pos="39000">
              <a:srgbClr val="00BF63"/>
            </a:gs>
            <a:gs pos="0">
              <a:srgbClr val="9BFFC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Viso umano, donna, testo, vestiti&#10;&#10;Descrizione generata automaticamente">
            <a:extLst>
              <a:ext uri="{FF2B5EF4-FFF2-40B4-BE49-F238E27FC236}">
                <a16:creationId xmlns:a16="http://schemas.microsoft.com/office/drawing/2014/main" id="{E5E14ADA-D26D-078D-80E4-CAE41A128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4" y="2091848"/>
            <a:ext cx="2895603" cy="2895603"/>
          </a:xfrm>
          <a:prstGeom prst="rect">
            <a:avLst/>
          </a:prstGeom>
        </p:spPr>
      </p:pic>
      <p:pic>
        <p:nvPicPr>
          <p:cNvPr id="19" name="Immagine 18" descr="Immagine che contiene testo, ragazza, rosa, Viso umano&#10;&#10;Descrizione generata automaticamente">
            <a:extLst>
              <a:ext uri="{FF2B5EF4-FFF2-40B4-BE49-F238E27FC236}">
                <a16:creationId xmlns:a16="http://schemas.microsoft.com/office/drawing/2014/main" id="{8136A881-039D-AEDD-54F6-D2D4285C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00" y="2091848"/>
            <a:ext cx="2895603" cy="2895603"/>
          </a:xfrm>
          <a:prstGeom prst="rect">
            <a:avLst/>
          </a:prstGeom>
          <a:solidFill>
            <a:srgbClr val="9BFFCF"/>
          </a:solidFill>
        </p:spPr>
      </p:pic>
      <p:pic>
        <p:nvPicPr>
          <p:cNvPr id="21" name="Immagine 20" descr="Immagine che contiene testo, schermata, persona&#10;&#10;Descrizione generata automaticamente">
            <a:extLst>
              <a:ext uri="{FF2B5EF4-FFF2-40B4-BE49-F238E27FC236}">
                <a16:creationId xmlns:a16="http://schemas.microsoft.com/office/drawing/2014/main" id="{F5B184E1-90B9-9E39-1528-700BA6EA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3" y="5350494"/>
            <a:ext cx="2895603" cy="2895603"/>
          </a:xfrm>
          <a:prstGeom prst="rect">
            <a:avLst/>
          </a:prstGeom>
        </p:spPr>
      </p:pic>
      <p:pic>
        <p:nvPicPr>
          <p:cNvPr id="23" name="Immagine 22" descr="Immagine che contiene testo, Forma fisica, Danza, Gomito&#10;&#10;Descrizione generata automaticamente">
            <a:extLst>
              <a:ext uri="{FF2B5EF4-FFF2-40B4-BE49-F238E27FC236}">
                <a16:creationId xmlns:a16="http://schemas.microsoft.com/office/drawing/2014/main" id="{D18150F1-9AB2-732B-64E1-98A625CBF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85" y="5350494"/>
            <a:ext cx="2920117" cy="2895603"/>
          </a:xfrm>
          <a:prstGeom prst="rect">
            <a:avLst/>
          </a:prstGeom>
        </p:spPr>
      </p:pic>
      <p:pic>
        <p:nvPicPr>
          <p:cNvPr id="25" name="Immagine 24" descr="Immagine che contiene testo, Viso umano, vestiti, schermata&#10;&#10;Descrizione generata automaticamente">
            <a:extLst>
              <a:ext uri="{FF2B5EF4-FFF2-40B4-BE49-F238E27FC236}">
                <a16:creationId xmlns:a16="http://schemas.microsoft.com/office/drawing/2014/main" id="{01CD8D4A-407B-05FC-A40E-65DE1CE662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3" y="8609140"/>
            <a:ext cx="2890326" cy="2742170"/>
          </a:xfrm>
          <a:prstGeom prst="rect">
            <a:avLst/>
          </a:prstGeom>
        </p:spPr>
      </p:pic>
      <p:pic>
        <p:nvPicPr>
          <p:cNvPr id="27" name="Immagine 26" descr="Immagine che contiene testo, Cellulare, schermata, Dispositivo di comunicazione&#10;&#10;Descrizione generata automaticamente">
            <a:extLst>
              <a:ext uri="{FF2B5EF4-FFF2-40B4-BE49-F238E27FC236}">
                <a16:creationId xmlns:a16="http://schemas.microsoft.com/office/drawing/2014/main" id="{FC78F304-4077-BD9C-6552-15A368BB2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00" y="8609140"/>
            <a:ext cx="2848640" cy="2742170"/>
          </a:xfrm>
          <a:prstGeom prst="rect">
            <a:avLst/>
          </a:prstGeom>
        </p:spPr>
      </p:pic>
      <p:sp>
        <p:nvSpPr>
          <p:cNvPr id="28" name="Titolo 27">
            <a:extLst>
              <a:ext uri="{FF2B5EF4-FFF2-40B4-BE49-F238E27FC236}">
                <a16:creationId xmlns:a16="http://schemas.microsoft.com/office/drawing/2014/main" id="{9125E62A-3E0D-55E4-BADE-3BAB311C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40" y="840690"/>
            <a:ext cx="6011162" cy="745629"/>
          </a:xfrm>
        </p:spPr>
        <p:txBody>
          <a:bodyPr>
            <a:noAutofit/>
          </a:bodyPr>
          <a:lstStyle/>
          <a:p>
            <a:r>
              <a:rPr lang="it-IT" sz="5400" b="1" dirty="0"/>
              <a:t>   </a:t>
            </a:r>
            <a:r>
              <a:rPr lang="it-IT" sz="8000" b="1" dirty="0">
                <a:solidFill>
                  <a:srgbClr val="DB5DFF"/>
                </a:solidFill>
              </a:rPr>
              <a:t>FIT BEAUTY</a:t>
            </a:r>
          </a:p>
        </p:txBody>
      </p:sp>
      <p:pic>
        <p:nvPicPr>
          <p:cNvPr id="33" name="Immagine 32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6F77CF1A-BE22-D563-A553-320E254678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44" y="145209"/>
            <a:ext cx="885433" cy="885433"/>
          </a:xfrm>
          <a:prstGeom prst="rect">
            <a:avLst/>
          </a:prstGeom>
        </p:spPr>
      </p:pic>
      <p:pic>
        <p:nvPicPr>
          <p:cNvPr id="35" name="Immagine 34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EB6236B3-7CDD-A928-50CD-ED67D4989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3" y="208750"/>
            <a:ext cx="885433" cy="8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6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   FIT BEAUTY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 BEAUTY</dc:title>
  <dc:creator>federico</dc:creator>
  <cp:lastModifiedBy>federico</cp:lastModifiedBy>
  <cp:revision>1</cp:revision>
  <dcterms:created xsi:type="dcterms:W3CDTF">2024-01-26T17:11:48Z</dcterms:created>
  <dcterms:modified xsi:type="dcterms:W3CDTF">2024-01-26T18:36:55Z</dcterms:modified>
</cp:coreProperties>
</file>